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76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5E9BF-6560-45C4-A7B2-1B2FCFD735C5}" type="datetimeFigureOut">
              <a:rPr lang="ko-KR" altLang="en-US" smtClean="0"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0B4F-91DD-4717-8C8D-D701662D8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5E9BF-6560-45C4-A7B2-1B2FCFD735C5}" type="datetimeFigureOut">
              <a:rPr lang="ko-KR" altLang="en-US" smtClean="0"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A0B4F-91DD-4717-8C8D-D701662D8B1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665C3-DCF8-46A1-A57C-FF2F278CD921}" type="datetimeFigureOut">
              <a:rPr lang="ko-KR" altLang="en-US" smtClean="0"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76F48-87BF-4A13-A04C-5984D26818E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2:1.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삼 일째 되던 날에 갈릴리에 있는 가나라는 마을에서 결혼식이 열렸습니다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예수님의 어머니도 결혼식에 참석하였고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177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2:10.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그리고 그에게 “사람들은 항상 처음에 좋은 포도주를 내놓고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손님들이 취한 다음에는 값싼 포도주를 내놓는 법인데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당신은 지금까지 가장 좋은 포도주를 보관하고 계셨군요” 하고 말하였습니다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739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2:11.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예수님께서는 이 첫 번째 표적을 갈릴리 가나에서 행하셨으며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거기서 그의 영광을 보여 주셨습니다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그러자 그의 제자들이 그를 믿게 되었습니다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51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2:12.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이 일이 있은 후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예수님께서는 그의 어머니와 형제들과 제자들과 함께 가버나움이라는 마을로 가서 며칠 동안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머무르셨습니다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524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2:13.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유대의 명절인 유월절이 가까워 오자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예수님께서는 예루살렘으로 올라가셨습니다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66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2:14.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예수님께서는 성전 뜰 안에서 소와 양과 비둘기를 팔고 있는 사람들과 또 상에 앉아서 돈을 바꿔 주는 사람들을 보셨습니다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297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2:15.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예수님께서는 끈으로 채찍을 만들어 양과 소를 비롯하여 모든 짐승을 성전 뜰에서 쫓아 내셨습니다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예수님께서는 돈 바꾸는 사람들의 상을 뒤엎으시고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 사람들의 돈을 흩트리셨습니다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157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2:16.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그리고 비둘기를 파는 사람들에게 명령하셨습니다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 “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이것들을 여기서 치워라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!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내 아버지의 집을 시장터로 만들지 마라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!”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4976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2:17.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이 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제자들은 성경에 “주님의 집에 대한 나의 열심이 불처럼 나를 삼켜 버렸다”라고 기록된 것을 생각하였습니다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1305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2:18.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유대인들은 예수님께 “당신은 당신에게 이런 일들을 행할 권리가 있다는 것을 증명할 무슨 표적을 행할 수 있습니까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?”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하고 물었습니다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35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2:19.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예수님께서는 “이 성전을 허물어라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그러면 내가 삼 일 만에 이것을 다시 세우겠다”라고 대답하셨습니다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253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2:2.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예수님과 그분의 제자들도 결혼식에 초대받았습니다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407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2:20.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그러자 유대인들은 “이 성전을 건축하는 데 사십육 년이 걸렸는데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당신이 삼 일 만에 다시 세우겠다는 겁니까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?”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라고 반문했습니다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468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2:21.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그러나 예수님께서 말씀하신 성전은 그분 자신의 몸을 가리키는 것이었습니다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070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2:22.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 죽은 자들 가운데서 부활하신 후에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그분의 제자들은 예수님께서 이렇게 말씀하신 것을 기억하였고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그들은 성경과 예수님께서 하신 말씀을 믿었습니다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12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2:23.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 예루살렘에 계시는 유월절 기간 동안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많은 사람들이 그분이 행하시는 표적을 보고 예수님을 믿었습니다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3055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2:24.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그러나 예수님께서는 모든 사람을 알고 계셨기 때문에 자기 자신을 그 사람들에게 맡기지 않으셨습니다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687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2:25.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예수님께서는 사람들의 마음속에 무엇이 들어 있는지 알고 계셨기 때문에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사람에 대해서 어느 누구의 증언이 필요가 없었습니다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059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2:3.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포도주가 바닥났을 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예수님의 어머니가 예수님께 “이 집의 포도주가 다 떨어졌구나”라고 말해 주었습니다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35793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2:4.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예수님께서는 “어머니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왜 저에게 이런 부탁을 하십니까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?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저의 때가 아직 오지 않았습니다”라고 대답하셨습니다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553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2:5.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예수님의 어머니는 하인들에게 “그분이 시키시는 일은 무엇이든지 하여라” 하고 말해 두었습니다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563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2:6.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 집에는 돌로 만든 물 항아리가 여섯 개 있었습니다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이 항아리는 유대인들이 정결 예식에 사용하는 항아리들이었습니다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그것은 각각 물 두세 동이를 담을 수 있는 항아리였습니다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841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2:7.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예수님께서 하인들에게 “항아리에 물을 채워라” 하고 말씀하셨습니다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하인들은 항아리에 물을 가득 채웠습니다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717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2:8.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그러자 예수님께서는 그들에게 “자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이제 그것을 퍼다가 잔치를 주관하는 사람에게 갖다 주어라” 하고 말씀하셨습니다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하인들은 물을 떠서 잔치를 주관하는 사람에게 갖다 주었습니다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471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1"/>
          </a:xfrm>
        </p:spPr>
        <p:txBody>
          <a:bodyPr wrap="square" lIns="360000" tIns="540000" rIns="360000" bIns="0" anchor="t" anchorCtr="0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2:9.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하인이 떠다 준 물을 잔치를 주관하는 사람이 맛보았을 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 물은 포도주가 되어 있었습니다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그는 그 포도주가 어디서 난 것인지 알지 못하였지만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물을 가져온 하인들은 알고 있었습니다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잔치를 주관하는 사람은 신랑을 불렀습니다</a:t>
            </a:r>
            <a:r>
              <a:rPr lang="en-US" altLang="ko-KR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.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 bwMode="auto">
          <a:xfrm>
            <a:off x="7125499" y="6325997"/>
            <a:ext cx="201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b" anchorCtr="0">
            <a:spAutoFit/>
          </a:bodyPr>
          <a:lstStyle/>
          <a:p>
            <a:pPr algn="r"/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요한복음 </a:t>
            </a:r>
            <a:r>
              <a:rPr lang="en-US" altLang="ko-KR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sz="2400" smtClean="0">
                <a:solidFill>
                  <a:prstClr val="white"/>
                </a:solidFill>
                <a:latin typeface="HY동녘M" pitchFamily="18" charset="-127"/>
                <a:ea typeface="HY동녘M" pitchFamily="18" charset="-127"/>
              </a:rPr>
              <a:t>장</a:t>
            </a:r>
            <a:endParaRPr lang="ko-KR" altLang="en-US" sz="2400" dirty="0" smtClean="0">
              <a:solidFill>
                <a:prstClr val="white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5340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636</Words>
  <Application>Microsoft Office PowerPoint</Application>
  <PresentationFormat>화면 슬라이드 쇼(4:3)</PresentationFormat>
  <Paragraphs>50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25</vt:i4>
      </vt:variant>
    </vt:vector>
  </HeadingPairs>
  <TitlesOfParts>
    <vt:vector size="30" baseType="lpstr">
      <vt:lpstr>HY동녘M</vt:lpstr>
      <vt:lpstr>맑은 고딕</vt:lpstr>
      <vt:lpstr>Arial</vt:lpstr>
      <vt:lpstr>Office 테마</vt:lpstr>
      <vt:lpstr>Office 테마</vt:lpstr>
      <vt:lpstr>요한복음2:1. 삼 일째 되던 날에 갈릴리에 있는 가나라는 마을에서 결혼식이 열렸습니다. 예수님의 어머니도 결혼식에 참석하였고,</vt:lpstr>
      <vt:lpstr>요한복음2:2. 예수님과 그분의 제자들도 결혼식에 초대받았습니다.</vt:lpstr>
      <vt:lpstr>요한복음2:3. 포도주가 바닥났을 때, 예수님의 어머니가 예수님께 “이 집의 포도주가 다 떨어졌구나”라고 말해 주었습니다.</vt:lpstr>
      <vt:lpstr>요한복음2:4. 예수님께서는 “어머니, 왜 저에게 이런 부탁을 하십니까? 저의 때가 아직 오지 않았습니다”라고 대답하셨습니다.</vt:lpstr>
      <vt:lpstr>요한복음2:5. 예수님의 어머니는 하인들에게 “그분이 시키시는 일은 무엇이든지 하여라” 하고 말해 두었습니다.</vt:lpstr>
      <vt:lpstr>요한복음2:6. 그 집에는 돌로 만든 물 항아리가 여섯 개 있었습니다. 이 항아리는 유대인들이 정결 예식에 사용하는 항아리들이었습니다. 그것은 각각 물 두세 동이를 담을 수 있는 항아리였습니다.</vt:lpstr>
      <vt:lpstr>요한복음2:7. 예수님께서 하인들에게 “항아리에 물을 채워라” 하고 말씀하셨습니다. 하인들은 항아리에 물을 가득 채웠습니다.</vt:lpstr>
      <vt:lpstr>요한복음2:8. 그러자 예수님께서는 그들에게 “자, 이제 그것을 퍼다가 잔치를 주관하는 사람에게 갖다 주어라” 하고 말씀하셨습니다. 하인들은 물을 떠서 잔치를 주관하는 사람에게 갖다 주었습니다.</vt:lpstr>
      <vt:lpstr>요한복음2:9. 하인이 떠다 준 물을 잔치를 주관하는 사람이 맛보았을 때, 그 물은 포도주가 되어 있었습니다. 그는 그 포도주가 어디서 난 것인지 알지 못하였지만, 물을 가져온 하인들은 알고 있었습니다. 잔치를 주관하는 사람은 신랑을 불렀습니다.</vt:lpstr>
      <vt:lpstr>요한복음2:10. 그리고 그에게 “사람들은 항상 처음에 좋은 포도주를 내놓고, 손님들이 취한 다음에는 값싼 포도주를 내놓는 법인데, 당신은 지금까지 가장 좋은 포도주를 보관하고 계셨군요” 하고 말하였습니다.</vt:lpstr>
      <vt:lpstr>요한복음2:11. 예수님께서는 이 첫 번째 표적을 갈릴리 가나에서 행하셨으며, 거기서 그의 영광을 보여 주셨습니다. 그러자 그의 제자들이 그를 믿게 되었습니다.</vt:lpstr>
      <vt:lpstr>요한복음2:12. 이 일이 있은 후, 예수님께서는 그의 어머니와 형제들과 제자들과 함께 가버나움이라는 마을로 가서 며칠 동안, 머무르셨습니다.</vt:lpstr>
      <vt:lpstr>요한복음2:13. 유대의 명절인 유월절이 가까워 오자, 예수님께서는 예루살렘으로 올라가셨습니다.</vt:lpstr>
      <vt:lpstr>요한복음2:14. 예수님께서는 성전 뜰 안에서 소와 양과 비둘기를 팔고 있는 사람들과 또 상에 앉아서 돈을 바꿔 주는 사람들을 보셨습니다.</vt:lpstr>
      <vt:lpstr>요한복음2:15. 예수님께서는 끈으로 채찍을 만들어 양과 소를 비롯하여 모든 짐승을 성전 뜰에서 쫓아 내셨습니다. 예수님께서는 돈 바꾸는 사람들의 상을 뒤엎으시고, 그 사람들의 돈을 흩트리셨습니다.</vt:lpstr>
      <vt:lpstr>요한복음2:16. 그리고 비둘기를 파는 사람들에게 명령하셨습니다. “이것들을 여기서 치워라! 내 아버지의 집을 시장터로 만들지 마라!”</vt:lpstr>
      <vt:lpstr>요한복음2:17. 이 때, 제자들은 성경에 “주님의 집에 대한 나의 열심이 불처럼 나를 삼켜 버렸다”라고 기록된 것을 생각하였습니다.</vt:lpstr>
      <vt:lpstr>요한복음2:18. 유대인들은 예수님께 “당신은 당신에게 이런 일들을 행할 권리가 있다는 것을 증명할 무슨 표적을 행할 수 있습니까?” 하고 물었습니다.</vt:lpstr>
      <vt:lpstr>요한복음2:19. 예수님께서는 “이 성전을 허물어라. 그러면 내가 삼 일 만에 이것을 다시 세우겠다”라고 대답하셨습니다.</vt:lpstr>
      <vt:lpstr>요한복음2:20. 그러자 유대인들은 “이 성전을 건축하는 데 사십육 년이 걸렸는데, 당신이 삼 일 만에 다시 세우겠다는 겁니까?”라고 반문했습니다.</vt:lpstr>
      <vt:lpstr>요한복음2:21. 그러나 예수님께서 말씀하신 성전은 그분 자신의 몸을 가리키는 것이었습니다.</vt:lpstr>
      <vt:lpstr>요한복음2:22. 예수님께서 죽은 자들 가운데서 부활하신 후에, 그분의 제자들은 예수님께서 이렇게 말씀하신 것을 기억하였고, 그들은 성경과 예수님께서 하신 말씀을 믿었습니다.</vt:lpstr>
      <vt:lpstr>요한복음2:23. 예수님께서 예루살렘에 계시는 유월절 기간 동안, 많은 사람들이 그분이 행하시는 표적을 보고 예수님을 믿었습니다.</vt:lpstr>
      <vt:lpstr>요한복음2:24. 그러나 예수님께서는 모든 사람을 알고 계셨기 때문에 자기 자신을 그 사람들에게 맡기지 않으셨습니다.</vt:lpstr>
      <vt:lpstr>요한복음2:25. 예수님께서는 사람들의 마음속에 무엇이 들어 있는지 알고 계셨기 때문에, 사람에 대해서 어느 누구의 증언이 필요가 없었습니다.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성경2PPT</dc:title>
  <dc:creator>방성환</dc:creator>
  <cp:lastModifiedBy>MRC</cp:lastModifiedBy>
  <cp:revision>3</cp:revision>
  <dcterms:created xsi:type="dcterms:W3CDTF">2014-05-03T21:47:06Z</dcterms:created>
  <dcterms:modified xsi:type="dcterms:W3CDTF">2017-03-10T06:11:50Z</dcterms:modified>
</cp:coreProperties>
</file>